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Estilo oscuro 2 - Énfasis 3/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0" d="100"/>
          <a:sy n="130" d="100"/>
        </p:scale>
        <p:origin x="-26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11/11/16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651FC063-5EA9-49AF-AFAF-D68C9E82B23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11/11/16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11/11/16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11/11/16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11/11/16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11/11/16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11/11/16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11/11/16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11/11/16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11/11/16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651FC063-5EA9-49AF-AFAF-D68C9E82B23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11/11/16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651FC063-5EA9-49AF-AFAF-D68C9E82B23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3.jpeg"/><Relationship Id="rId1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7C3F878-F5E8-489B-AC8A-64F2A7E22C28}" type="datetimeFigureOut">
              <a:rPr lang="en-US" smtClean="0"/>
              <a:pPr/>
              <a:t>11/11/16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51FC063-5EA9-49AF-AFAF-D68C9E82B23B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package" Target="../embeddings/Documento_de_Microsoft_Word1.docx"/><Relationship Id="rId5" Type="http://schemas.openxmlformats.org/officeDocument/2006/relationships/image" Target="../media/image5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package" Target="../embeddings/Documento_de_Microsoft_Word2.docx"/><Relationship Id="rId5" Type="http://schemas.openxmlformats.org/officeDocument/2006/relationships/image" Target="../media/image6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27201" y="1738923"/>
            <a:ext cx="5723468" cy="1503102"/>
          </a:xfrm>
        </p:spPr>
        <p:txBody>
          <a:bodyPr>
            <a:normAutofit fontScale="90000"/>
          </a:bodyPr>
          <a:lstStyle/>
          <a:p>
            <a:r>
              <a:rPr lang="es-ES" b="1" dirty="0" err="1"/>
              <a:t>It's</a:t>
            </a:r>
            <a:r>
              <a:rPr lang="es-ES" b="1" dirty="0"/>
              <a:t> Time </a:t>
            </a:r>
            <a:r>
              <a:rPr lang="es-ES" b="1" dirty="0" err="1"/>
              <a:t>We</a:t>
            </a:r>
            <a:r>
              <a:rPr lang="es-ES" b="1" dirty="0"/>
              <a:t> </a:t>
            </a:r>
            <a:r>
              <a:rPr lang="es-ES" b="1" dirty="0" err="1"/>
              <a:t>Went</a:t>
            </a:r>
            <a:r>
              <a:rPr lang="es-ES" b="1" dirty="0"/>
              <a:t> </a:t>
            </a:r>
            <a:r>
              <a:rPr lang="es-ES" b="1" dirty="0" smtClean="0"/>
              <a:t>Home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7175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1032806"/>
              </p:ext>
            </p:extLst>
          </p:nvPr>
        </p:nvGraphicFramePr>
        <p:xfrm>
          <a:off x="1201615" y="1025769"/>
          <a:ext cx="6809154" cy="45915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Documento" r:id="rId4" imgW="6083300" imgH="2603500" progId="Word.Document.12">
                  <p:embed/>
                </p:oleObj>
              </mc:Choice>
              <mc:Fallback>
                <p:oleObj name="Documento" r:id="rId4" imgW="6083300" imgH="2603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01615" y="1025769"/>
                        <a:ext cx="6809154" cy="45915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128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655374"/>
              </p:ext>
            </p:extLst>
          </p:nvPr>
        </p:nvGraphicFramePr>
        <p:xfrm>
          <a:off x="1455615" y="1569427"/>
          <a:ext cx="6382728" cy="367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Documento" r:id="rId4" imgW="6083300" imgH="2527300" progId="Word.Document.12">
                  <p:embed/>
                </p:oleObj>
              </mc:Choice>
              <mc:Fallback>
                <p:oleObj name="Documento" r:id="rId4" imgW="6083300" imgH="2527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55615" y="1569427"/>
                        <a:ext cx="6382728" cy="3676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064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123462" y="1859340"/>
            <a:ext cx="6496538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err="1" smtClean="0"/>
              <a:t>Now</a:t>
            </a:r>
            <a:r>
              <a:rPr lang="es-ES" dirty="0" smtClean="0"/>
              <a:t> </a:t>
            </a:r>
            <a:r>
              <a:rPr lang="es-ES" dirty="0" err="1" smtClean="0"/>
              <a:t>you</a:t>
            </a:r>
            <a:r>
              <a:rPr lang="es-ES" dirty="0" smtClean="0"/>
              <a:t> are </a:t>
            </a:r>
            <a:r>
              <a:rPr lang="es-ES" dirty="0" err="1"/>
              <a:t>presented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a </a:t>
            </a:r>
            <a:r>
              <a:rPr lang="es-ES" dirty="0" err="1"/>
              <a:t>problem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 smtClean="0"/>
              <a:t>which</a:t>
            </a:r>
            <a:r>
              <a:rPr lang="es-ES" dirty="0" smtClean="0"/>
              <a:t>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/>
              <a:t>must</a:t>
            </a:r>
            <a:r>
              <a:rPr lang="es-ES" dirty="0"/>
              <a:t> </a:t>
            </a:r>
            <a:r>
              <a:rPr lang="es-ES" dirty="0" err="1"/>
              <a:t>suggest</a:t>
            </a:r>
            <a:r>
              <a:rPr lang="es-ES" dirty="0"/>
              <a:t> a </a:t>
            </a:r>
            <a:r>
              <a:rPr lang="es-ES" dirty="0" err="1"/>
              <a:t>solution</a:t>
            </a:r>
            <a:r>
              <a:rPr lang="es-ES" dirty="0"/>
              <a:t> </a:t>
            </a:r>
            <a:r>
              <a:rPr lang="es-ES" dirty="0" err="1"/>
              <a:t>using</a:t>
            </a:r>
            <a:r>
              <a:rPr lang="es-ES" dirty="0"/>
              <a:t> </a:t>
            </a:r>
            <a:r>
              <a:rPr lang="es-ES" b="1" dirty="0"/>
              <a:t>"</a:t>
            </a:r>
            <a:r>
              <a:rPr lang="es-ES" b="1" dirty="0" err="1"/>
              <a:t>it's</a:t>
            </a:r>
            <a:r>
              <a:rPr lang="es-ES" b="1" dirty="0"/>
              <a:t> time + </a:t>
            </a:r>
            <a:r>
              <a:rPr lang="es-ES" b="1" dirty="0" smtClean="0"/>
              <a:t>SUBJECT + </a:t>
            </a:r>
            <a:r>
              <a:rPr lang="es-ES" b="1" dirty="0" err="1" smtClean="0"/>
              <a:t>past</a:t>
            </a:r>
            <a:r>
              <a:rPr lang="es-ES" b="1" dirty="0" smtClean="0"/>
              <a:t> tense”</a:t>
            </a:r>
            <a:endParaRPr lang="es-ES" dirty="0"/>
          </a:p>
          <a:p>
            <a:r>
              <a:rPr lang="es-ES" dirty="0"/>
              <a:t>	</a:t>
            </a:r>
            <a:r>
              <a:rPr lang="es-ES" dirty="0" smtClean="0"/>
              <a:t>        (</a:t>
            </a:r>
            <a:r>
              <a:rPr lang="es-ES" dirty="0" err="1" smtClean="0"/>
              <a:t>criticism</a:t>
            </a:r>
            <a:r>
              <a:rPr lang="es-ES" dirty="0" smtClean="0"/>
              <a:t>) </a:t>
            </a:r>
            <a:r>
              <a:rPr lang="es-ES" b="1" dirty="0" smtClean="0"/>
              <a:t>"</a:t>
            </a:r>
            <a:r>
              <a:rPr lang="es-ES" b="1" dirty="0" err="1"/>
              <a:t>it's</a:t>
            </a:r>
            <a:r>
              <a:rPr lang="es-ES" b="1" dirty="0"/>
              <a:t> </a:t>
            </a:r>
            <a:r>
              <a:rPr lang="es-ES" b="1" dirty="0" err="1"/>
              <a:t>high</a:t>
            </a:r>
            <a:r>
              <a:rPr lang="es-ES" b="1" dirty="0"/>
              <a:t> time"</a:t>
            </a:r>
            <a:r>
              <a:rPr lang="es-ES" dirty="0"/>
              <a:t> </a:t>
            </a:r>
            <a:r>
              <a:rPr lang="es-ES" dirty="0" err="1"/>
              <a:t>or</a:t>
            </a:r>
            <a:r>
              <a:rPr lang="es-ES" dirty="0"/>
              <a:t> </a:t>
            </a:r>
            <a:r>
              <a:rPr lang="es-ES" b="1" dirty="0"/>
              <a:t>"</a:t>
            </a:r>
            <a:r>
              <a:rPr lang="es-ES" b="1" dirty="0" err="1"/>
              <a:t>it's</a:t>
            </a:r>
            <a:r>
              <a:rPr lang="es-ES" b="1" dirty="0"/>
              <a:t> </a:t>
            </a:r>
            <a:r>
              <a:rPr lang="es-ES" b="1" dirty="0" err="1"/>
              <a:t>about</a:t>
            </a:r>
            <a:r>
              <a:rPr lang="es-ES" b="1" dirty="0"/>
              <a:t> time"</a:t>
            </a:r>
            <a:r>
              <a:rPr lang="es-ES" dirty="0"/>
              <a:t>. </a:t>
            </a:r>
          </a:p>
          <a:p>
            <a:r>
              <a:rPr lang="es-ES" dirty="0" smtClean="0"/>
              <a:t>EXAMPLE:</a:t>
            </a:r>
          </a:p>
          <a:p>
            <a:endParaRPr lang="es-ES" dirty="0"/>
          </a:p>
          <a:p>
            <a:endParaRPr lang="es-ES" dirty="0" smtClean="0"/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107591"/>
              </p:ext>
            </p:extLst>
          </p:nvPr>
        </p:nvGraphicFramePr>
        <p:xfrm>
          <a:off x="1846384" y="3380154"/>
          <a:ext cx="6096000" cy="6238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623891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 err="1" smtClean="0"/>
                        <a:t>Our</a:t>
                      </a:r>
                      <a:r>
                        <a:rPr lang="es-ES" sz="2400" dirty="0" smtClean="0"/>
                        <a:t> </a:t>
                      </a:r>
                      <a:r>
                        <a:rPr lang="es-ES" sz="2400" dirty="0" err="1" smtClean="0"/>
                        <a:t>television</a:t>
                      </a:r>
                      <a:r>
                        <a:rPr lang="es-ES" sz="2400" dirty="0" smtClean="0"/>
                        <a:t> </a:t>
                      </a:r>
                      <a:r>
                        <a:rPr lang="es-ES" sz="2400" dirty="0" err="1" smtClean="0"/>
                        <a:t>doesn’t</a:t>
                      </a:r>
                      <a:r>
                        <a:rPr lang="es-ES" sz="2400" dirty="0" smtClean="0"/>
                        <a:t> </a:t>
                      </a:r>
                      <a:r>
                        <a:rPr lang="es-ES" sz="2400" dirty="0" err="1" smtClean="0"/>
                        <a:t>work</a:t>
                      </a:r>
                      <a:r>
                        <a:rPr lang="es-ES" sz="2400" dirty="0" smtClean="0"/>
                        <a:t> </a:t>
                      </a:r>
                      <a:r>
                        <a:rPr lang="es-ES" sz="2400" dirty="0" err="1" smtClean="0"/>
                        <a:t>well</a:t>
                      </a:r>
                      <a:endParaRPr lang="es-E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2731614" y="4464539"/>
            <a:ext cx="3759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time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bought</a:t>
            </a:r>
            <a:r>
              <a:rPr lang="es-ES" dirty="0" smtClean="0"/>
              <a:t> a new </a:t>
            </a:r>
            <a:r>
              <a:rPr lang="es-ES" dirty="0" err="1" smtClean="0"/>
              <a:t>television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9760791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43021"/>
              </p:ext>
            </p:extLst>
          </p:nvPr>
        </p:nvGraphicFramePr>
        <p:xfrm>
          <a:off x="1611924" y="139700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have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had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toothache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week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s-ES" dirty="0" smtClean="0">
                          <a:effectLst/>
                        </a:rPr>
                        <a:t> 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200582"/>
              </p:ext>
            </p:extLst>
          </p:nvPr>
        </p:nvGraphicFramePr>
        <p:xfrm>
          <a:off x="1611924" y="2207846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These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jeans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have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got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holes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knees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s-ES" dirty="0" smtClean="0">
                          <a:effectLst/>
                        </a:rPr>
                        <a:t> 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669557"/>
              </p:ext>
            </p:extLst>
          </p:nvPr>
        </p:nvGraphicFramePr>
        <p:xfrm>
          <a:off x="1611924" y="3096846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It's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7.50pm and I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have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meet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my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friend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at 8!</a:t>
                      </a:r>
                      <a:r>
                        <a:rPr lang="es-ES" dirty="0" smtClean="0">
                          <a:effectLst/>
                        </a:rPr>
                        <a:t> 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40505"/>
              </p:ext>
            </p:extLst>
          </p:nvPr>
        </p:nvGraphicFramePr>
        <p:xfrm>
          <a:off x="1611924" y="4142153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I've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never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used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internet </a:t>
                      </a:r>
                      <a:r>
                        <a:rPr lang="es-ES" sz="18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before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!</a:t>
                      </a:r>
                      <a:r>
                        <a:rPr lang="es-ES" dirty="0" smtClean="0">
                          <a:effectLst/>
                        </a:rPr>
                        <a:t> 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CuadroTexto 10"/>
          <p:cNvSpPr txBox="1"/>
          <p:nvPr/>
        </p:nvSpPr>
        <p:spPr>
          <a:xfrm>
            <a:off x="1690077" y="183851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2" name="CuadroTexto 11"/>
          <p:cNvSpPr txBox="1"/>
          <p:nvPr/>
        </p:nvSpPr>
        <p:spPr>
          <a:xfrm>
            <a:off x="1690077" y="1799437"/>
            <a:ext cx="3984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high</a:t>
            </a:r>
            <a:r>
              <a:rPr lang="es-ES" dirty="0" smtClean="0"/>
              <a:t> time </a:t>
            </a:r>
            <a:r>
              <a:rPr lang="es-ES" dirty="0" err="1" smtClean="0"/>
              <a:t>you</a:t>
            </a:r>
            <a:r>
              <a:rPr lang="es-ES" dirty="0"/>
              <a:t> </a:t>
            </a:r>
            <a:r>
              <a:rPr lang="es-ES" dirty="0" err="1" smtClean="0"/>
              <a:t>went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dentist’s</a:t>
            </a:r>
            <a:endParaRPr lang="es-ES" dirty="0"/>
          </a:p>
        </p:txBody>
      </p:sp>
      <p:sp>
        <p:nvSpPr>
          <p:cNvPr id="14" name="CuadroTexto 13"/>
          <p:cNvSpPr txBox="1"/>
          <p:nvPr/>
        </p:nvSpPr>
        <p:spPr>
          <a:xfrm>
            <a:off x="1690077" y="2588455"/>
            <a:ext cx="4464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about</a:t>
            </a:r>
            <a:r>
              <a:rPr lang="es-ES" dirty="0" smtClean="0"/>
              <a:t> time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got</a:t>
            </a:r>
            <a:r>
              <a:rPr lang="es-ES" dirty="0" smtClean="0"/>
              <a:t> </a:t>
            </a:r>
            <a:r>
              <a:rPr lang="es-ES" dirty="0" err="1" smtClean="0"/>
              <a:t>your</a:t>
            </a:r>
            <a:r>
              <a:rPr lang="es-ES" dirty="0" smtClean="0"/>
              <a:t> jeans </a:t>
            </a:r>
            <a:r>
              <a:rPr lang="es-ES" dirty="0" err="1" smtClean="0"/>
              <a:t>mended</a:t>
            </a:r>
            <a:endParaRPr lang="es-ES" dirty="0"/>
          </a:p>
        </p:txBody>
      </p:sp>
      <p:sp>
        <p:nvSpPr>
          <p:cNvPr id="15" name="CuadroTexto 14"/>
          <p:cNvSpPr txBox="1"/>
          <p:nvPr/>
        </p:nvSpPr>
        <p:spPr>
          <a:xfrm>
            <a:off x="1690077" y="3663462"/>
            <a:ext cx="5431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time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hurried</a:t>
            </a:r>
            <a:r>
              <a:rPr lang="es-ES" dirty="0" smtClean="0"/>
              <a:t> up / </a:t>
            </a:r>
            <a:r>
              <a:rPr lang="es-ES" dirty="0" err="1" smtClean="0"/>
              <a:t>took</a:t>
            </a:r>
            <a:r>
              <a:rPr lang="es-ES" dirty="0" smtClean="0"/>
              <a:t> off/ hit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road</a:t>
            </a:r>
            <a:endParaRPr lang="es-ES" dirty="0"/>
          </a:p>
        </p:txBody>
      </p:sp>
      <p:sp>
        <p:nvSpPr>
          <p:cNvPr id="16" name="CuadroTexto 15"/>
          <p:cNvSpPr txBox="1"/>
          <p:nvPr/>
        </p:nvSpPr>
        <p:spPr>
          <a:xfrm>
            <a:off x="1759411" y="4543642"/>
            <a:ext cx="4493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high</a:t>
            </a:r>
            <a:r>
              <a:rPr lang="es-ES" dirty="0" smtClean="0"/>
              <a:t> time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started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use </a:t>
            </a:r>
            <a:r>
              <a:rPr lang="es-ES" dirty="0" err="1" smtClean="0"/>
              <a:t>the</a:t>
            </a:r>
            <a:r>
              <a:rPr lang="es-ES" dirty="0" smtClean="0"/>
              <a:t> internet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71292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1524000" y="1894089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time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bought</a:t>
            </a:r>
            <a:r>
              <a:rPr lang="es-ES" dirty="0" smtClean="0"/>
              <a:t> </a:t>
            </a:r>
            <a:r>
              <a:rPr lang="es-ES" dirty="0" err="1" smtClean="0"/>
              <a:t>some</a:t>
            </a:r>
            <a:r>
              <a:rPr lang="es-ES" dirty="0" smtClean="0"/>
              <a:t> </a:t>
            </a:r>
            <a:r>
              <a:rPr lang="es-ES" dirty="0" err="1" smtClean="0"/>
              <a:t>drinks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you</a:t>
            </a:r>
            <a:endParaRPr lang="es-ES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976991"/>
              </p:ext>
            </p:extLst>
          </p:nvPr>
        </p:nvGraphicFramePr>
        <p:xfrm>
          <a:off x="1524000" y="1397000"/>
          <a:ext cx="6096000" cy="37084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 smtClean="0"/>
                        <a:t>I </a:t>
                      </a:r>
                      <a:r>
                        <a:rPr lang="es-ES" dirty="0" err="1" smtClean="0"/>
                        <a:t>really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like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it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when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people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buy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drinks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for</a:t>
                      </a:r>
                      <a:r>
                        <a:rPr lang="es-ES" dirty="0" smtClean="0"/>
                        <a:t> me.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323273"/>
              </p:ext>
            </p:extLst>
          </p:nvPr>
        </p:nvGraphicFramePr>
        <p:xfrm>
          <a:off x="1524000" y="2419377"/>
          <a:ext cx="6096000" cy="37084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I </a:t>
                      </a:r>
                      <a:r>
                        <a:rPr lang="es-ES" dirty="0" err="1" smtClean="0"/>
                        <a:t>have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an</a:t>
                      </a:r>
                      <a:r>
                        <a:rPr lang="es-ES" dirty="0" smtClean="0"/>
                        <a:t> English </a:t>
                      </a:r>
                      <a:r>
                        <a:rPr lang="es-ES" dirty="0" err="1" smtClean="0"/>
                        <a:t>dictionary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published</a:t>
                      </a:r>
                      <a:r>
                        <a:rPr lang="es-ES" baseline="0" dirty="0" smtClean="0"/>
                        <a:t> in 1962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1523999" y="2925514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high</a:t>
            </a:r>
            <a:r>
              <a:rPr lang="es-ES" dirty="0" smtClean="0"/>
              <a:t> time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got</a:t>
            </a:r>
            <a:r>
              <a:rPr lang="es-ES" dirty="0" smtClean="0"/>
              <a:t> a new / </a:t>
            </a:r>
            <a:r>
              <a:rPr lang="es-ES" dirty="0" err="1" smtClean="0"/>
              <a:t>updated</a:t>
            </a:r>
            <a:r>
              <a:rPr lang="es-ES" dirty="0" smtClean="0"/>
              <a:t> </a:t>
            </a:r>
            <a:r>
              <a:rPr lang="es-ES" dirty="0" err="1" smtClean="0"/>
              <a:t>dictionary</a:t>
            </a:r>
            <a:endParaRPr lang="es-ES" dirty="0"/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052458"/>
              </p:ext>
            </p:extLst>
          </p:nvPr>
        </p:nvGraphicFramePr>
        <p:xfrm>
          <a:off x="1523999" y="3359443"/>
          <a:ext cx="6096000" cy="37084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I am </a:t>
                      </a:r>
                      <a:r>
                        <a:rPr lang="es-ES" dirty="0" err="1" smtClean="0"/>
                        <a:t>getting</a:t>
                      </a:r>
                      <a:r>
                        <a:rPr lang="es-ES" baseline="0" dirty="0" smtClean="0"/>
                        <a:t> a </a:t>
                      </a:r>
                      <a:r>
                        <a:rPr lang="es-ES" baseline="0" dirty="0" err="1" smtClean="0"/>
                        <a:t>little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overweight</a:t>
                      </a:r>
                      <a:r>
                        <a:rPr lang="es-ES" baseline="0" dirty="0" smtClean="0"/>
                        <a:t>.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CuadroTexto 7"/>
          <p:cNvSpPr txBox="1"/>
          <p:nvPr/>
        </p:nvSpPr>
        <p:spPr>
          <a:xfrm>
            <a:off x="1523999" y="3913890"/>
            <a:ext cx="6095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about</a:t>
            </a:r>
            <a:r>
              <a:rPr lang="es-ES" dirty="0" smtClean="0"/>
              <a:t> time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started</a:t>
            </a:r>
            <a:r>
              <a:rPr lang="es-ES" dirty="0" smtClean="0"/>
              <a:t> a </a:t>
            </a:r>
            <a:r>
              <a:rPr lang="es-ES" dirty="0" err="1" smtClean="0"/>
              <a:t>diet</a:t>
            </a:r>
            <a:r>
              <a:rPr lang="es-ES" dirty="0" smtClean="0"/>
              <a:t>.</a:t>
            </a:r>
            <a:endParaRPr lang="es-ES" dirty="0"/>
          </a:p>
        </p:txBody>
      </p:sp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492313"/>
              </p:ext>
            </p:extLst>
          </p:nvPr>
        </p:nvGraphicFramePr>
        <p:xfrm>
          <a:off x="1524000" y="4571751"/>
          <a:ext cx="6096000" cy="37084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I </a:t>
                      </a:r>
                      <a:r>
                        <a:rPr lang="es-ES" dirty="0" err="1" smtClean="0"/>
                        <a:t>haven’t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heard</a:t>
                      </a:r>
                      <a:r>
                        <a:rPr lang="es-ES" baseline="0" dirty="0" smtClean="0"/>
                        <a:t> off </a:t>
                      </a:r>
                      <a:r>
                        <a:rPr lang="es-ES" baseline="0" dirty="0" err="1" smtClean="0"/>
                        <a:t>my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best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friend</a:t>
                      </a:r>
                      <a:r>
                        <a:rPr lang="es-ES" baseline="0" dirty="0" smtClean="0"/>
                        <a:t> in </a:t>
                      </a:r>
                      <a:r>
                        <a:rPr lang="es-ES" baseline="0" dirty="0" err="1" smtClean="0"/>
                        <a:t>over</a:t>
                      </a:r>
                      <a:r>
                        <a:rPr lang="es-ES" baseline="0" dirty="0" smtClean="0"/>
                        <a:t> a </a:t>
                      </a:r>
                      <a:r>
                        <a:rPr lang="es-ES" baseline="0" dirty="0" err="1" smtClean="0"/>
                        <a:t>week</a:t>
                      </a:r>
                      <a:r>
                        <a:rPr lang="es-ES" baseline="0" dirty="0" smtClean="0"/>
                        <a:t>.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uadroTexto 9"/>
          <p:cNvSpPr txBox="1"/>
          <p:nvPr/>
        </p:nvSpPr>
        <p:spPr>
          <a:xfrm>
            <a:off x="1523999" y="5197982"/>
            <a:ext cx="6095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about</a:t>
            </a:r>
            <a:r>
              <a:rPr lang="es-ES" dirty="0" smtClean="0"/>
              <a:t> time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gave</a:t>
            </a:r>
            <a:r>
              <a:rPr lang="es-ES" dirty="0" smtClean="0"/>
              <a:t> </a:t>
            </a:r>
            <a:r>
              <a:rPr lang="es-ES" dirty="0" err="1" smtClean="0"/>
              <a:t>him</a:t>
            </a:r>
            <a:r>
              <a:rPr lang="es-ES" dirty="0" smtClean="0"/>
              <a:t>/</a:t>
            </a:r>
            <a:r>
              <a:rPr lang="es-ES" dirty="0" err="1" smtClean="0"/>
              <a:t>her</a:t>
            </a:r>
            <a:r>
              <a:rPr lang="es-ES" dirty="0" smtClean="0"/>
              <a:t> a ring.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07867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195999"/>
              </p:ext>
            </p:extLst>
          </p:nvPr>
        </p:nvGraphicFramePr>
        <p:xfrm>
          <a:off x="1524000" y="1397000"/>
          <a:ext cx="6096000" cy="37084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It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is</a:t>
                      </a:r>
                      <a:r>
                        <a:rPr lang="es-ES" baseline="0" dirty="0" smtClean="0"/>
                        <a:t> 2 am and i am </a:t>
                      </a:r>
                      <a:r>
                        <a:rPr lang="es-ES" baseline="0" dirty="0" err="1" smtClean="0"/>
                        <a:t>feeling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tired</a:t>
                      </a:r>
                      <a:r>
                        <a:rPr lang="es-ES" baseline="0" dirty="0" smtClean="0"/>
                        <a:t>.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1592834" y="1903136"/>
            <a:ext cx="6027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time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went</a:t>
            </a:r>
            <a:r>
              <a:rPr lang="es-ES" dirty="0" smtClean="0"/>
              <a:t> home</a:t>
            </a:r>
            <a:endParaRPr lang="es-ES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592183"/>
              </p:ext>
            </p:extLst>
          </p:nvPr>
        </p:nvGraphicFramePr>
        <p:xfrm>
          <a:off x="1592834" y="2494710"/>
          <a:ext cx="6096000" cy="37084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It’s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nearly</a:t>
                      </a:r>
                      <a:r>
                        <a:rPr lang="es-ES" dirty="0" smtClean="0"/>
                        <a:t> 10 am and i </a:t>
                      </a:r>
                      <a:r>
                        <a:rPr lang="es-ES" dirty="0" err="1" smtClean="0"/>
                        <a:t>haven’t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eaten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yet</a:t>
                      </a:r>
                      <a:r>
                        <a:rPr lang="es-ES" dirty="0" smtClean="0"/>
                        <a:t>.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uadroTexto 4"/>
          <p:cNvSpPr txBox="1"/>
          <p:nvPr/>
        </p:nvSpPr>
        <p:spPr>
          <a:xfrm>
            <a:off x="1524000" y="3129989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about</a:t>
            </a:r>
            <a:r>
              <a:rPr lang="es-ES" dirty="0" smtClean="0"/>
              <a:t> time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had</a:t>
            </a:r>
            <a:r>
              <a:rPr lang="es-ES" dirty="0" smtClean="0"/>
              <a:t> </a:t>
            </a:r>
            <a:r>
              <a:rPr lang="es-ES" dirty="0" err="1" smtClean="0"/>
              <a:t>your</a:t>
            </a:r>
            <a:r>
              <a:rPr lang="es-ES" dirty="0" smtClean="0"/>
              <a:t> </a:t>
            </a:r>
            <a:r>
              <a:rPr lang="es-ES" dirty="0" err="1" smtClean="0"/>
              <a:t>breakfast</a:t>
            </a:r>
            <a:r>
              <a:rPr lang="es-ES" dirty="0" smtClean="0"/>
              <a:t>.</a:t>
            </a:r>
            <a:endParaRPr lang="es-ES" dirty="0"/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444797"/>
              </p:ext>
            </p:extLst>
          </p:nvPr>
        </p:nvGraphicFramePr>
        <p:xfrm>
          <a:off x="1592834" y="3689278"/>
          <a:ext cx="6096000" cy="37084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I </a:t>
                      </a:r>
                      <a:r>
                        <a:rPr lang="es-ES" dirty="0" err="1" smtClean="0"/>
                        <a:t>lent</a:t>
                      </a:r>
                      <a:r>
                        <a:rPr lang="es-ES" dirty="0" smtClean="0"/>
                        <a:t> Richard 50 euros a </a:t>
                      </a:r>
                      <a:r>
                        <a:rPr lang="es-ES" dirty="0" err="1" smtClean="0"/>
                        <a:t>month</a:t>
                      </a:r>
                      <a:r>
                        <a:rPr lang="es-ES" dirty="0" smtClean="0"/>
                        <a:t> ago. I </a:t>
                      </a:r>
                      <a:r>
                        <a:rPr lang="es-ES" dirty="0" err="1" smtClean="0"/>
                        <a:t>think</a:t>
                      </a:r>
                      <a:r>
                        <a:rPr lang="es-ES" baseline="0" dirty="0" smtClean="0"/>
                        <a:t> he has </a:t>
                      </a:r>
                      <a:r>
                        <a:rPr lang="es-ES" baseline="0" dirty="0" err="1" smtClean="0"/>
                        <a:t>forgotten</a:t>
                      </a:r>
                      <a:r>
                        <a:rPr lang="es-ES" baseline="0" dirty="0" smtClean="0"/>
                        <a:t>.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uadroTexto 6"/>
          <p:cNvSpPr txBox="1"/>
          <p:nvPr/>
        </p:nvSpPr>
        <p:spPr>
          <a:xfrm>
            <a:off x="1592834" y="4173890"/>
            <a:ext cx="6027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high</a:t>
            </a:r>
            <a:r>
              <a:rPr lang="es-ES" dirty="0" smtClean="0"/>
              <a:t> time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asked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your</a:t>
            </a:r>
            <a:r>
              <a:rPr lang="es-ES" dirty="0" smtClean="0"/>
              <a:t> </a:t>
            </a:r>
            <a:r>
              <a:rPr lang="es-ES" dirty="0" err="1" smtClean="0"/>
              <a:t>money</a:t>
            </a:r>
            <a:r>
              <a:rPr lang="es-ES" dirty="0" smtClean="0"/>
              <a:t> back.</a:t>
            </a:r>
            <a:endParaRPr lang="es-ES" dirty="0"/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890870"/>
              </p:ext>
            </p:extLst>
          </p:nvPr>
        </p:nvGraphicFramePr>
        <p:xfrm>
          <a:off x="1523999" y="4819274"/>
          <a:ext cx="6096000" cy="37084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I </a:t>
                      </a:r>
                      <a:r>
                        <a:rPr lang="es-ES" dirty="0" err="1" smtClean="0"/>
                        <a:t>love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my</a:t>
                      </a:r>
                      <a:r>
                        <a:rPr lang="es-ES" baseline="0" dirty="0" smtClean="0"/>
                        <a:t> Pentium I </a:t>
                      </a:r>
                      <a:r>
                        <a:rPr lang="es-ES" baseline="0" dirty="0" err="1" smtClean="0"/>
                        <a:t>computer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with</a:t>
                      </a:r>
                      <a:r>
                        <a:rPr lang="es-ES" baseline="0" dirty="0" smtClean="0"/>
                        <a:t> Windows 93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1524000" y="5467029"/>
            <a:ext cx="6503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about</a:t>
            </a:r>
            <a:r>
              <a:rPr lang="es-ES" dirty="0" smtClean="0"/>
              <a:t> time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updated</a:t>
            </a:r>
            <a:r>
              <a:rPr lang="es-ES" dirty="0" smtClean="0"/>
              <a:t> </a:t>
            </a:r>
            <a:r>
              <a:rPr lang="es-ES" dirty="0" err="1" smtClean="0"/>
              <a:t>your</a:t>
            </a:r>
            <a:r>
              <a:rPr lang="es-ES" dirty="0" smtClean="0"/>
              <a:t> </a:t>
            </a:r>
            <a:r>
              <a:rPr lang="es-ES" dirty="0" err="1" smtClean="0"/>
              <a:t>computer</a:t>
            </a:r>
            <a:r>
              <a:rPr lang="es-ES" dirty="0" smtClean="0"/>
              <a:t> / </a:t>
            </a:r>
            <a:r>
              <a:rPr lang="es-ES" dirty="0" err="1" smtClean="0"/>
              <a:t>operating</a:t>
            </a:r>
            <a:r>
              <a:rPr lang="es-ES" dirty="0" smtClean="0"/>
              <a:t> </a:t>
            </a:r>
            <a:r>
              <a:rPr lang="es-ES" dirty="0" err="1" smtClean="0"/>
              <a:t>system</a:t>
            </a:r>
            <a:r>
              <a:rPr lang="es-ES" dirty="0" smtClean="0"/>
              <a:t>.</a:t>
            </a:r>
          </a:p>
          <a:p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high</a:t>
            </a:r>
            <a:r>
              <a:rPr lang="es-ES" dirty="0" smtClean="0"/>
              <a:t> time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got</a:t>
            </a:r>
            <a:r>
              <a:rPr lang="es-ES" dirty="0" smtClean="0"/>
              <a:t> </a:t>
            </a:r>
            <a:r>
              <a:rPr lang="es-ES" dirty="0" err="1" smtClean="0"/>
              <a:t>rid</a:t>
            </a:r>
            <a:r>
              <a:rPr lang="es-ES" dirty="0" smtClean="0"/>
              <a:t> of </a:t>
            </a:r>
            <a:r>
              <a:rPr lang="es-ES" dirty="0" err="1" smtClean="0"/>
              <a:t>your</a:t>
            </a:r>
            <a:r>
              <a:rPr lang="es-ES" dirty="0" smtClean="0"/>
              <a:t> </a:t>
            </a:r>
            <a:r>
              <a:rPr lang="es-ES" dirty="0" err="1" smtClean="0"/>
              <a:t>outdated</a:t>
            </a:r>
            <a:r>
              <a:rPr lang="es-ES" dirty="0" smtClean="0"/>
              <a:t> </a:t>
            </a:r>
            <a:r>
              <a:rPr lang="es-ES" dirty="0" err="1" smtClean="0"/>
              <a:t>computer</a:t>
            </a:r>
            <a:r>
              <a:rPr lang="es-ES" dirty="0" smtClean="0"/>
              <a:t>.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30556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arcador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Marcador.thmx</Template>
  <TotalTime>50</TotalTime>
  <Words>291</Words>
  <Application>Microsoft Macintosh PowerPoint</Application>
  <PresentationFormat>Presentación en pantalla (4:3)</PresentationFormat>
  <Paragraphs>31</Paragraphs>
  <Slides>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9" baseType="lpstr">
      <vt:lpstr>Marcador</vt:lpstr>
      <vt:lpstr>Documento</vt:lpstr>
      <vt:lpstr>It's Time We Went Home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BNP Paribas Lease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It's Time We Went Home</dc:title>
  <dc:creator>Marta Almendariz Arribas</dc:creator>
  <cp:lastModifiedBy>Marta Almendariz Arribas</cp:lastModifiedBy>
  <cp:revision>18</cp:revision>
  <dcterms:created xsi:type="dcterms:W3CDTF">2015-11-01T09:54:07Z</dcterms:created>
  <dcterms:modified xsi:type="dcterms:W3CDTF">2016-11-11T20:08:10Z</dcterms:modified>
</cp:coreProperties>
</file>